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5/29/2018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311E4-9E8C-4BB8-B686-C2C28AD0C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MELENDI</a:t>
            </a:r>
          </a:p>
        </p:txBody>
      </p:sp>
    </p:spTree>
    <p:extLst>
      <p:ext uri="{BB962C8B-B14F-4D97-AF65-F5344CB8AC3E}">
        <p14:creationId xmlns:p14="http://schemas.microsoft.com/office/powerpoint/2010/main" val="106519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B7A1D0B-2DE8-4865-B335-D92990365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4530" y="690333"/>
            <a:ext cx="3650642" cy="5477333"/>
          </a:xfrm>
        </p:spPr>
      </p:pic>
    </p:spTree>
    <p:extLst>
      <p:ext uri="{BB962C8B-B14F-4D97-AF65-F5344CB8AC3E}">
        <p14:creationId xmlns:p14="http://schemas.microsoft.com/office/powerpoint/2010/main" val="383123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351CD5A-BA9B-4AC0-B960-65A033636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469" y="530805"/>
            <a:ext cx="3863293" cy="5796390"/>
          </a:xfrm>
        </p:spPr>
      </p:pic>
    </p:spTree>
    <p:extLst>
      <p:ext uri="{BB962C8B-B14F-4D97-AF65-F5344CB8AC3E}">
        <p14:creationId xmlns:p14="http://schemas.microsoft.com/office/powerpoint/2010/main" val="183265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6DCF1F4-8C96-4C92-A214-08D5CA1F4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3771" y="998548"/>
            <a:ext cx="3384458" cy="5077957"/>
          </a:xfrm>
        </p:spPr>
      </p:pic>
    </p:spTree>
    <p:extLst>
      <p:ext uri="{BB962C8B-B14F-4D97-AF65-F5344CB8AC3E}">
        <p14:creationId xmlns:p14="http://schemas.microsoft.com/office/powerpoint/2010/main" val="96941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FD209-46DF-49E2-8CDF-B7F1D53D2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EVOLUCIÓN EN EL CAMBIO FISICO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56A31B9-6E1F-4ED0-98B7-53FAE694B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7060" y="2093976"/>
            <a:ext cx="2937880" cy="4601222"/>
          </a:xfrm>
        </p:spPr>
      </p:pic>
    </p:spTree>
    <p:extLst>
      <p:ext uri="{BB962C8B-B14F-4D97-AF65-F5344CB8AC3E}">
        <p14:creationId xmlns:p14="http://schemas.microsoft.com/office/powerpoint/2010/main" val="402226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4723E78-8A23-4038-BCBC-6E97DB73F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9917" y="1297025"/>
            <a:ext cx="6657848" cy="4437456"/>
          </a:xfrm>
        </p:spPr>
      </p:pic>
    </p:spTree>
    <p:extLst>
      <p:ext uri="{BB962C8B-B14F-4D97-AF65-F5344CB8AC3E}">
        <p14:creationId xmlns:p14="http://schemas.microsoft.com/office/powerpoint/2010/main" val="1507091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D208D9A-FC5F-4AE1-B8A3-F93F7896E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0912" y="937408"/>
            <a:ext cx="5616061" cy="5256057"/>
          </a:xfrm>
        </p:spPr>
      </p:pic>
    </p:spTree>
    <p:extLst>
      <p:ext uri="{BB962C8B-B14F-4D97-AF65-F5344CB8AC3E}">
        <p14:creationId xmlns:p14="http://schemas.microsoft.com/office/powerpoint/2010/main" val="71621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2763B00-88FF-4F53-BE29-D10D2C1F7F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387" y="1258268"/>
            <a:ext cx="7080260" cy="4711913"/>
          </a:xfrm>
        </p:spPr>
      </p:pic>
    </p:spTree>
    <p:extLst>
      <p:ext uri="{BB962C8B-B14F-4D97-AF65-F5344CB8AC3E}">
        <p14:creationId xmlns:p14="http://schemas.microsoft.com/office/powerpoint/2010/main" val="181805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A2C29A9-B0CA-4F13-9708-274939761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497" y="1140194"/>
            <a:ext cx="6888806" cy="4577612"/>
          </a:xfrm>
        </p:spPr>
      </p:pic>
    </p:spTree>
    <p:extLst>
      <p:ext uri="{BB962C8B-B14F-4D97-AF65-F5344CB8AC3E}">
        <p14:creationId xmlns:p14="http://schemas.microsoft.com/office/powerpoint/2010/main" val="364255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C7C1906-947B-4BE1-A528-7A7949EF9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2000" y="955440"/>
            <a:ext cx="3448623" cy="5174229"/>
          </a:xfrm>
        </p:spPr>
      </p:pic>
    </p:spTree>
    <p:extLst>
      <p:ext uri="{BB962C8B-B14F-4D97-AF65-F5344CB8AC3E}">
        <p14:creationId xmlns:p14="http://schemas.microsoft.com/office/powerpoint/2010/main" val="42587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75C2074-F513-400D-A04D-6A0CCE299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5107" y="802003"/>
            <a:ext cx="3501786" cy="5253993"/>
          </a:xfrm>
        </p:spPr>
      </p:pic>
    </p:spTree>
    <p:extLst>
      <p:ext uri="{BB962C8B-B14F-4D97-AF65-F5344CB8AC3E}">
        <p14:creationId xmlns:p14="http://schemas.microsoft.com/office/powerpoint/2010/main" val="397283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750A460-8FF4-4C7E-A068-9ADE445E3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8837" y="618545"/>
            <a:ext cx="3746335" cy="5620909"/>
          </a:xfrm>
        </p:spPr>
      </p:pic>
    </p:spTree>
    <p:extLst>
      <p:ext uri="{BB962C8B-B14F-4D97-AF65-F5344CB8AC3E}">
        <p14:creationId xmlns:p14="http://schemas.microsoft.com/office/powerpoint/2010/main" val="2464100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8</TotalTime>
  <Words>6</Words>
  <Application>Microsoft Office PowerPoint</Application>
  <PresentationFormat>Panorámica</PresentationFormat>
  <Paragraphs>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Rockwell</vt:lpstr>
      <vt:lpstr>Rockwell Condensed</vt:lpstr>
      <vt:lpstr>Wingdings</vt:lpstr>
      <vt:lpstr>Letras en madera</vt:lpstr>
      <vt:lpstr>MELENDI</vt:lpstr>
      <vt:lpstr>EVOLUCIÓN EN EL CAMBIO FISICO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MELENDI</dc:title>
  <dc:creator>iraia_iglesias@CUATROVIENTOS.ALUMNOS</dc:creator>
  <cp:lastModifiedBy>iraia_iglesias@CUATROVIENTOS.ALUMNOS</cp:lastModifiedBy>
  <cp:revision>1</cp:revision>
  <dcterms:created xsi:type="dcterms:W3CDTF">2018-05-29T07:01:01Z</dcterms:created>
  <dcterms:modified xsi:type="dcterms:W3CDTF">2018-05-29T07:09:06Z</dcterms:modified>
</cp:coreProperties>
</file>